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0fab2bdd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gd0fab2bdd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fab2bdd4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gd0fab2bdd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0fab2bdd4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0fab2bdd4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0fab2bdd4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0fab2bdd4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0fab2bdd4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0fab2bdd4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0fab2bd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0fab2bd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0fab2bdd4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0fab2bdd4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0fab2bdd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d0fab2bdd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648200" y="2953942"/>
            <a:ext cx="4038600" cy="16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65262" y="6688"/>
            <a:ext cx="85335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it"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ANNI E NON SENTIRLI!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it" sz="3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3 - ORGANIZZIAMOCI!</a:t>
            </a:r>
            <a:endParaRPr sz="33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998354" y="4606640"/>
            <a:ext cx="6411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Giorgio Andrian e dott.sa Maria Chiara Camporese</a:t>
            </a: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 descr="Comunità Montana Sarcidano Barbagia di Seulo – Formula Ambiente Spa"/>
          <p:cNvSpPr/>
          <p:nvPr/>
        </p:nvSpPr>
        <p:spPr>
          <a:xfrm>
            <a:off x="116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4" descr="Comunità Montana Sarcidano Barbagia di Seulo – Formula Ambiente Spa"/>
          <p:cNvSpPr/>
          <p:nvPr/>
        </p:nvSpPr>
        <p:spPr>
          <a:xfrm>
            <a:off x="230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 descr="Good Practices"/>
          <p:cNvSpPr/>
          <p:nvPr/>
        </p:nvSpPr>
        <p:spPr>
          <a:xfrm>
            <a:off x="345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4" y="1583606"/>
            <a:ext cx="780097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descr="https://en.unesco.org/sites/default/files/styles/banner_sec_col_234x100/public/mab_youth_logo.jpg?itok=uIF6F_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9955" y="3820715"/>
            <a:ext cx="1671638" cy="86439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120900" y="87919"/>
            <a:ext cx="183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latin typeface="Calibri"/>
                <a:ea typeface="Calibri"/>
                <a:cs typeface="Calibri"/>
                <a:sym typeface="Calibri"/>
              </a:rPr>
              <a:t>16-04-2021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9500" y="801025"/>
            <a:ext cx="5251300" cy="4178149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 amt="82000"/>
          </a:blip>
          <a:srcRect/>
          <a:stretch/>
        </p:blipFill>
        <p:spPr>
          <a:xfrm>
            <a:off x="2794588" y="1320990"/>
            <a:ext cx="3801114" cy="3220183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914401" y="2102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b="1">
                <a:solidFill>
                  <a:schemeClr val="dk1"/>
                </a:solidFill>
              </a:rPr>
              <a:t>LA GOVERNANCE MULTILIVELLO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0788" y="2070491"/>
            <a:ext cx="2122313" cy="1721189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5"/>
          <p:cNvSpPr txBox="1"/>
          <p:nvPr/>
        </p:nvSpPr>
        <p:spPr>
          <a:xfrm>
            <a:off x="3615853" y="2722594"/>
            <a:ext cx="1912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it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Locale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921738" y="1418456"/>
            <a:ext cx="3300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" sz="2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Nazionale</a:t>
            </a:r>
            <a:endParaRPr sz="2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257931" y="766388"/>
            <a:ext cx="441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" sz="2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Sovra-nazionale</a:t>
            </a:r>
            <a:endParaRPr sz="2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 idx="4294967295"/>
          </p:nvPr>
        </p:nvSpPr>
        <p:spPr>
          <a:xfrm>
            <a:off x="914401" y="2102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sz="2400" b="1"/>
              <a:t>Il MECCANISMO DI DECISION MAKING UNESCO</a:t>
            </a:r>
            <a:endParaRPr sz="2400" b="1">
              <a:solidFill>
                <a:schemeClr val="dk1"/>
              </a:solidFill>
            </a:endParaRPr>
          </a:p>
        </p:txBody>
      </p:sp>
      <p:pic>
        <p:nvPicPr>
          <p:cNvPr id="86" name="Google Shape;86;p16" descr="MAB A5 Designation Kop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300" y="826125"/>
            <a:ext cx="6873876" cy="41518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 idx="4294967295"/>
          </p:nvPr>
        </p:nvSpPr>
        <p:spPr>
          <a:xfrm>
            <a:off x="897801" y="5255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 b="1"/>
              <a:t>MODELLO DI GOVERNANCE PRE-RICONOSCIMENTO </a:t>
            </a:r>
            <a:endParaRPr sz="22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(Riserva della Biosfera delle Judicarie e Alpi di Ledro)</a:t>
            </a:r>
            <a:endParaRPr sz="17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b="1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625" y="1087825"/>
            <a:ext cx="7972747" cy="38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2250" y="77650"/>
            <a:ext cx="806650" cy="7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 idx="4294967295"/>
          </p:nvPr>
        </p:nvSpPr>
        <p:spPr>
          <a:xfrm>
            <a:off x="914401" y="5421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 b="1"/>
              <a:t>MODELLO DI GOVERNANCE PRE-RICONOSCIMENTO </a:t>
            </a:r>
            <a:endParaRPr sz="22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(Riserva della Biosfera delle Judicarie e Alpi di Ledro)</a:t>
            </a:r>
            <a:endParaRPr sz="17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1300" b="1"/>
          </a:p>
        </p:txBody>
      </p:sp>
      <p:sp>
        <p:nvSpPr>
          <p:cNvPr id="99" name="Google Shape;99;p18"/>
          <p:cNvSpPr txBox="1"/>
          <p:nvPr/>
        </p:nvSpPr>
        <p:spPr>
          <a:xfrm>
            <a:off x="600400" y="1107500"/>
            <a:ext cx="629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4325" y="1228300"/>
            <a:ext cx="4881651" cy="36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2250" y="77650"/>
            <a:ext cx="806650" cy="7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 idx="4294967295"/>
          </p:nvPr>
        </p:nvSpPr>
        <p:spPr>
          <a:xfrm>
            <a:off x="837476" y="238507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b="1"/>
              <a:t>IL RUOLO DI “BIOSPHERE RESERVE COORDINATOR”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>
            <a:off x="266625" y="655425"/>
            <a:ext cx="3932700" cy="4347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4294967295"/>
          </p:nvPr>
        </p:nvSpPr>
        <p:spPr>
          <a:xfrm>
            <a:off x="914401" y="2102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b="1"/>
              <a:t>L’ASSETTO DI GOVERNANCE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498800" y="949050"/>
            <a:ext cx="3156300" cy="7545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Parco</a:t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498800" y="3860125"/>
            <a:ext cx="3018300" cy="8115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Regione</a:t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498800" y="1853750"/>
            <a:ext cx="3018300" cy="6411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L’Università</a:t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5102775" y="624300"/>
            <a:ext cx="3868200" cy="4298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5470150" y="1309325"/>
            <a:ext cx="2985900" cy="8682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Altri attori locali</a:t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498800" y="2848650"/>
            <a:ext cx="3497100" cy="8115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CLUB UNESCO</a:t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5470150" y="2646750"/>
            <a:ext cx="2985900" cy="8682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FICLU</a:t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4280700" y="2588425"/>
            <a:ext cx="725700" cy="26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 idx="4294967295"/>
          </p:nvPr>
        </p:nvSpPr>
        <p:spPr>
          <a:xfrm>
            <a:off x="914401" y="210225"/>
            <a:ext cx="7561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b="1"/>
              <a:t>LA RISERVA DELL’APPENNINO TOSCO-EMILIANO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75" y="791375"/>
            <a:ext cx="2793812" cy="413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8337" y="791375"/>
            <a:ext cx="5146620" cy="41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1268850" y="246700"/>
            <a:ext cx="66063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ALLA PROSSIMA PUNTATA!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607" y="1188075"/>
            <a:ext cx="7510783" cy="311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Presentazione su schermo (16:9)</PresentationFormat>
  <Paragraphs>23</Paragraphs>
  <Slides>9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Arial</vt:lpstr>
      <vt:lpstr>Calibri</vt:lpstr>
      <vt:lpstr>Simple Light</vt:lpstr>
      <vt:lpstr>Presentazione standard di PowerPoint</vt:lpstr>
      <vt:lpstr>LA GOVERNANCE MULTILIVELLO</vt:lpstr>
      <vt:lpstr>Il MECCANISMO DI DECISION MAKING UNESCO</vt:lpstr>
      <vt:lpstr>MODELLO DI GOVERNANCE PRE-RICONOSCIMENTO  (Riserva della Biosfera delle Judicarie e Alpi di Ledro) </vt:lpstr>
      <vt:lpstr>MODELLO DI GOVERNANCE PRE-RICONOSCIMENTO  (Riserva della Biosfera delle Judicarie e Alpi di Ledro) </vt:lpstr>
      <vt:lpstr>IL RUOLO DI “BIOSPHERE RESERVE COORDINATOR”</vt:lpstr>
      <vt:lpstr>L’ASSETTO DI GOVERNANCE </vt:lpstr>
      <vt:lpstr>LA RISERVA DELL’APPENNINO TOSCO-EMILIANO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</dc:creator>
  <cp:lastModifiedBy>Paola Calafati Claudi</cp:lastModifiedBy>
  <cp:revision>1</cp:revision>
  <dcterms:modified xsi:type="dcterms:W3CDTF">2021-06-25T18:30:49Z</dcterms:modified>
</cp:coreProperties>
</file>